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6" r:id="rId4"/>
    <p:sldId id="259" r:id="rId5"/>
    <p:sldId id="317" r:id="rId6"/>
    <p:sldId id="327" r:id="rId7"/>
    <p:sldId id="319" r:id="rId8"/>
    <p:sldId id="320" r:id="rId9"/>
    <p:sldId id="324" r:id="rId10"/>
    <p:sldId id="325" r:id="rId11"/>
    <p:sldId id="326" r:id="rId12"/>
    <p:sldId id="321" r:id="rId13"/>
    <p:sldId id="322" r:id="rId14"/>
    <p:sldId id="323" r:id="rId15"/>
    <p:sldId id="332" r:id="rId16"/>
    <p:sldId id="334" r:id="rId17"/>
    <p:sldId id="335" r:id="rId18"/>
    <p:sldId id="336" r:id="rId19"/>
    <p:sldId id="337" r:id="rId20"/>
    <p:sldId id="338" r:id="rId21"/>
    <p:sldId id="328" r:id="rId22"/>
    <p:sldId id="329" r:id="rId23"/>
    <p:sldId id="330" r:id="rId24"/>
    <p:sldId id="33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444" y="-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2245-1276-2F9E-D5B0-858A91816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3E768-FFE3-7815-78D5-91112BB1C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2766-3E21-CB4A-82C0-46288AE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DB7A-10EE-3704-B39C-032E9D3B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80BD-6007-1289-B37F-A3B86E5A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204F-D122-27C9-090E-42FC8AF0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615F-858B-AEFF-C7CF-3421CE01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E5AF-DE31-5F99-ED57-439E21AA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A380-E2F2-B1AF-0759-DA66F788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1CFAB-1B57-D8DA-9D28-F48AE83E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2860-0AF7-5AD0-FC1A-F0F7C7D49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CD87F-ED33-3366-FB71-BF447F0F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05CC-BFAE-4598-2B14-715A5CA8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842-DBF5-EDB4-199D-93F4C8AF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F08-6E14-6701-3F45-7D7E158A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FEE2-115A-A17E-63AD-EFD34DA9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A150-0100-3322-EFBC-8F7B5070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28C0-0033-802C-E79A-7CD6CD0D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8EB8-26C7-9467-044A-CF1E9381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33F3-E6C8-3F6D-1147-29FF1F87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423-DAF8-0E0F-6C0E-5467191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F5A3-39F5-FE10-BCBD-C93CF8F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3D4A-6F8E-6A62-F4E8-B378EEA7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F05A8-C580-405C-D60E-84001B26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CABA7-CC78-7F02-3408-DB85F62C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41B7-39C8-823B-CC59-35153E82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828-0508-4355-5B68-4317D71ED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D2EEB-B816-3A5B-19C1-C0A4D3F5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860E-1A81-1092-C9B5-8146CB33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5232A-29A2-3DAC-A37D-77AB957B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E3C4A-2511-851F-7953-1E61C4A0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5D00-0737-CE4A-B8A5-0783B1E3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21C7-D02F-70CD-8FDC-2822B75D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ED4B-4097-9EA8-D1BA-E0B96585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402CB-474E-B23A-B7E7-3C4D4D08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8195B-E362-8663-33C6-56FE6C35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DA75-710F-65B2-961E-30840DF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A42F6-5E2F-5825-1C6B-5BE00469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9B0B2-2C67-56A7-193B-69765CC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8F7B-80F7-19C6-B80C-0C0CF3F3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FD69-092D-6BDA-D9AF-22CF64A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BE809-34ED-B5F0-8846-FE910F54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C6A0-3AE3-102B-A313-9C4E69C4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5B8BF-5605-410F-B44F-6B8711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717B-7E28-E366-687F-A197A2EC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4F25-65E4-3A6D-97E2-32EF396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E1C-859D-2857-DDB1-0647595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714A-2C98-5B95-9336-9EA5B796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214F3-EC79-61BC-7D9C-4F194A79F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1B14-F832-5CB9-9887-5C5FB28C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E5BD-507A-353E-52F9-A753D1CE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5F285-7269-ED7F-7469-E912875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EE1-44BC-0EC7-C1EB-6C4110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D776E-5982-147A-117C-B50DC019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07E-BAB3-1705-3C79-368299BC2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9324-B58E-B8D8-D0DA-5A36B74D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7E76E-25EB-0AB3-6842-6970C7A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16AD-D76C-2558-A652-06D103AB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A5D77-A0A2-8A52-2947-4EBC405A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C1375-CAB9-E2AA-1717-3FCDE62D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EC21-C9BE-5113-F6E0-5F2D9831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06ADF-130A-4EE9-BF7A-7391C22933F6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3C76-6C60-2408-276B-3733231A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67AB-4761-7DA8-277A-E5F7A6564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90AE0-150F-4B70-8E43-8E4976767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09E288-CB9B-3660-66A6-85C2B1FC54AA}"/>
              </a:ext>
            </a:extLst>
          </p:cNvPr>
          <p:cNvSpPr txBox="1"/>
          <p:nvPr/>
        </p:nvSpPr>
        <p:spPr>
          <a:xfrm>
            <a:off x="0" y="366623"/>
            <a:ext cx="12192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5200" b="1" dirty="0">
                <a:solidFill>
                  <a:schemeClr val="accent5"/>
                </a:solidFill>
              </a:rPr>
              <a:t>INVESTIGATION OF FREE-VIBRATION ANALYSIS  WITH AXIAL DISPLACEMENT OF MULTI-MODE POST-BUCKLING PHENOMENA IN SEMI-RIGID STEEL COLUMNS USING OPENSEES CONSIDERING THE GEOMETRIC AND MATERIAL PROPERTIES NONLINEARITY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</a:rPr>
              <a:t>WRITTEN BY SALAR DELAVAR GHASHGHAEI (QASHQAI)  </a:t>
            </a:r>
          </a:p>
        </p:txBody>
      </p:sp>
    </p:spTree>
    <p:extLst>
      <p:ext uri="{BB962C8B-B14F-4D97-AF65-F5344CB8AC3E}">
        <p14:creationId xmlns:p14="http://schemas.microsoft.com/office/powerpoint/2010/main" val="291354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36089-79E7-3B9B-8598-0B731F7B8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CAD8F-853A-B9F3-AC67-EEA9BD47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5C55-F5E0-6DF9-EE4A-4562B6F7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36C08-CC24-B2E0-BF51-965ECB2C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41" y="0"/>
            <a:ext cx="8832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F870E-FACD-AFA6-228F-A7B5E8130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20CF7-DBB1-28EC-2581-3441475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31" y="234786"/>
            <a:ext cx="9468337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53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19AC5-9F69-F86B-BABC-BAE5DC192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238783-3F6A-35EB-7C6A-986A36561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31" y="234786"/>
            <a:ext cx="9468337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67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2DA5-DDEA-0DF0-B6E4-76A20B4AF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A3AA4-A05B-92FE-484D-8EAE2181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3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7997-EBC3-B3AC-E983-B7AB76EB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2FB7B8-5AFC-2E39-D5CB-A70B7C70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9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2735E-8365-5800-1CB4-944775542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5DFBBC-E66F-2ECA-3624-B5EA9C6C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C7B15-CFA1-47EB-079A-5955129B6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A42A0-0BAD-C89C-F02A-836FC573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54" y="457200"/>
            <a:ext cx="751089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65EE9-DF6D-5710-CF3C-32547224B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5D8C8-CD71-5636-C844-24FD008E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95" y="457200"/>
            <a:ext cx="774560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3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F6CE2-0A47-5CE0-6BBD-60EE9FC9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AB4B1-D344-C257-DBB5-D6DC072D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53" y="457200"/>
            <a:ext cx="751089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D527-182C-3B60-4E09-42186303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33B30-5C7D-D1E0-77D1-68D4BA39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868"/>
            <a:ext cx="12192000" cy="5668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A3685-516F-51B8-860A-5667D9F4A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728664"/>
            <a:ext cx="3266206" cy="11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CC5B0-57EC-77A5-7B9A-C72DBD7F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EB414-84E2-642D-0DFF-A2443F0EE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95" y="457200"/>
            <a:ext cx="774560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8A88C-219D-8B9A-6B45-A6E07E06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2C68AF-8B77-187A-8DD3-4A6AFD0F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7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E9C2-B886-6D2A-E034-EEE6DCEC9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2389E1-6A33-DFA0-9B9B-C66729B9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0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484C-ED34-80A9-EA33-AF2A7CBC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39C9A9-B15D-DAF9-0CF2-F20EE55C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24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62BC-31D7-057F-8257-161FED0CE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6AED72-CCEB-55D2-1FBB-FD5EB81C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93" y="234786"/>
            <a:ext cx="902381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4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FD1DF-7E92-1830-587F-FA770CBA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2BA8C-707D-A384-7FC5-42D9E3AE1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66" y="0"/>
            <a:ext cx="8438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F7EA-DC27-756F-9EAA-CFEC55CA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E02A9-8D9E-0DEB-0A25-A89CCC97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6"/>
            <a:ext cx="12192000" cy="65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7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3E56A-9C9F-BE5B-6660-B3DFCD576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3B115-6D25-6539-D690-C7959F3B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3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271AA-AD68-6088-6E72-8956F568D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72FB0C-5832-15A2-B54B-050BB0CA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45657-4971-F3A3-AB5D-0F9E293D7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45F1D-8C0E-A0CC-A3DB-FA7F2AE6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2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A2806-62E6-839C-C2F8-38CF7D89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AEBE1-DE17-BE74-E584-1D76DA8B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E176A-4AFE-F64F-1BF0-5F5DACEF6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0D9A5-67CC-6286-D8D7-00023809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97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47</Words>
  <Application>Microsoft Office PowerPoint</Application>
  <PresentationFormat>Widescreen</PresentationFormat>
  <Paragraphs>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89</cp:revision>
  <cp:lastPrinted>2026-01-10T07:57:18Z</cp:lastPrinted>
  <dcterms:created xsi:type="dcterms:W3CDTF">2025-07-19T22:10:00Z</dcterms:created>
  <dcterms:modified xsi:type="dcterms:W3CDTF">2026-01-15T05:15:10Z</dcterms:modified>
</cp:coreProperties>
</file>